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A139D-094F-463F-BB26-3C911767B64F}" type="datetimeFigureOut">
              <a:rPr lang="ko-KR" altLang="en-US" smtClean="0"/>
              <a:t>2020-04-22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B91D-BFD4-4D63-9084-BF062C0641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048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BA139D-094F-463F-BB26-3C911767B64F}" type="datetimeFigureOut">
              <a:rPr lang="ko-KR" altLang="en-US" smtClean="0"/>
              <a:t>2020-04-22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6AB91D-BFD4-4D63-9084-BF062C0641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88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27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65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32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420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09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50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84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551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423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572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69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899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62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409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024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651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정점의 법선 벡터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77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68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972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464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28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69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12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337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29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620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244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4434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4708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961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1527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711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0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8754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475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050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120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2924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51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622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42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428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908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3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</Words>
  <Application>Microsoft Office PowerPoint</Application>
  <PresentationFormat>화면 슬라이드 쇼(4:3)</PresentationFormat>
  <Paragraphs>43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8" baseType="lpstr">
      <vt:lpstr>맑은 고딕</vt:lpstr>
      <vt:lpstr>Arial</vt:lpstr>
      <vt:lpstr>Lucida Sans Unicode</vt:lpstr>
      <vt:lpstr>Office 테마</vt:lpstr>
      <vt:lpstr>Game Programming with DirectX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정점의 법선 벡터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PowerPoint 프레젠테이션</vt:lpstr>
      <vt:lpstr>Quiz</vt:lpstr>
      <vt:lpstr>Quiz</vt:lpstr>
      <vt:lpstr>Quiz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2020-04-22T06:09:06Z</dcterms:created>
  <dcterms:modified xsi:type="dcterms:W3CDTF">2020-04-22T06:09:07Z</dcterms:modified>
</cp:coreProperties>
</file>